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69"/>
    <a:srgbClr val="003A00"/>
    <a:srgbClr val="E4E4E4"/>
    <a:srgbClr val="004884"/>
    <a:srgbClr val="2D79AA"/>
    <a:srgbClr val="003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3" autoAdjust="0"/>
  </p:normalViewPr>
  <p:slideViewPr>
    <p:cSldViewPr snapToGrid="0" snapToObjects="1" showGuides="1">
      <p:cViewPr>
        <p:scale>
          <a:sx n="85" d="100"/>
          <a:sy n="85" d="100"/>
        </p:scale>
        <p:origin x="-802" y="-29"/>
      </p:cViewPr>
      <p:guideLst>
        <p:guide orient="horz" pos="4225"/>
        <p:guide pos="1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28BB-3E7D-1545-8629-739FE7FE78CD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625A-8487-0243-9438-3D7ABEA720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6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2F6F-5890-184D-BFAC-2DB3B24676C1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67DBE-D3BB-F74E-84C1-4CEDFE403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45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zi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872" y="1730108"/>
            <a:ext cx="9165896" cy="374555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0" y="6572392"/>
            <a:ext cx="9165896" cy="305011"/>
          </a:xfrm>
          <a:prstGeom prst="rect">
            <a:avLst/>
          </a:prstGeom>
          <a:solidFill>
            <a:srgbClr val="2D7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 userDrawn="1"/>
        </p:nvSpPr>
        <p:spPr>
          <a:xfrm>
            <a:off x="872" y="5054747"/>
            <a:ext cx="9165896" cy="957692"/>
          </a:xfrm>
          <a:prstGeom prst="rect">
            <a:avLst/>
          </a:prstGeom>
          <a:solidFill>
            <a:srgbClr val="004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7408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4335" y="3152003"/>
            <a:ext cx="8440819" cy="430887"/>
          </a:xfrm>
        </p:spPr>
        <p:txBody>
          <a:bodyPr wrap="square" lIns="0" tIns="0" bIns="0">
            <a:spAutoFit/>
          </a:bodyPr>
          <a:lstStyle>
            <a:lvl1pPr marL="0" indent="0" algn="l">
              <a:buNone/>
              <a:defRPr sz="2800" b="0" i="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14334" y="5149831"/>
            <a:ext cx="8440818" cy="369332"/>
          </a:xfrm>
        </p:spPr>
        <p:txBody>
          <a:bodyPr wrap="square" l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+mj-lt"/>
              </a:defRPr>
            </a:lvl1pPr>
            <a:lvl2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2pPr>
            <a:lvl3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3pPr>
            <a:lvl4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4pPr>
            <a:lvl5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 smtClean="0"/>
              <a:t>Autore Dipartimento/Unità – </a:t>
            </a:r>
            <a:r>
              <a:rPr lang="it-IT" dirty="0" err="1" smtClean="0"/>
              <a:t>Arial</a:t>
            </a:r>
            <a:r>
              <a:rPr lang="it-IT" dirty="0" smtClean="0"/>
              <a:t> 18 </a:t>
            </a:r>
            <a:r>
              <a:rPr lang="it-IT" dirty="0" err="1" smtClean="0"/>
              <a:t>pt</a:t>
            </a:r>
            <a:endParaRPr lang="it-IT" dirty="0" smtClean="0"/>
          </a:p>
        </p:txBody>
      </p:sp>
      <p:sp>
        <p:nvSpPr>
          <p:cNvPr id="9" name="Titolo 8"/>
          <p:cNvSpPr>
            <a:spLocks noGrp="1"/>
          </p:cNvSpPr>
          <p:nvPr userDrawn="1">
            <p:ph type="title" hasCustomPrompt="1"/>
          </p:nvPr>
        </p:nvSpPr>
        <p:spPr>
          <a:xfrm>
            <a:off x="514335" y="2228409"/>
            <a:ext cx="8440819" cy="492443"/>
          </a:xfrm>
        </p:spPr>
        <p:txBody>
          <a:bodyPr lIns="0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pic>
        <p:nvPicPr>
          <p:cNvPr id="2" name="Immagine 1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2439"/>
            <a:ext cx="9144000" cy="574536"/>
          </a:xfrm>
          <a:prstGeom prst="rect">
            <a:avLst/>
          </a:prstGeom>
        </p:spPr>
      </p:pic>
      <p:sp>
        <p:nvSpPr>
          <p:cNvPr id="10" name="Segnaposto testo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350" y="4214797"/>
            <a:ext cx="8440738" cy="400110"/>
          </a:xfrm>
        </p:spPr>
        <p:txBody>
          <a:bodyPr lIns="0" anchor="t" anchorCtr="0">
            <a:sp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Luogo e data – </a:t>
            </a:r>
            <a:r>
              <a:rPr lang="it-IT" dirty="0" err="1" smtClean="0"/>
              <a:t>Arial</a:t>
            </a:r>
            <a:r>
              <a:rPr lang="it-IT" dirty="0" smtClean="0"/>
              <a:t> 20pt </a:t>
            </a:r>
            <a:endParaRPr lang="it-IT" dirty="0"/>
          </a:p>
        </p:txBody>
      </p:sp>
      <p:pic>
        <p:nvPicPr>
          <p:cNvPr id="4" name="Picture 3" descr="LogoENEAcompletoIT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27924"/>
            <a:ext cx="249936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7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413414" y="1071248"/>
            <a:ext cx="8228898" cy="1877437"/>
          </a:xfrm>
        </p:spPr>
        <p:txBody>
          <a:bodyPr/>
          <a:lstStyle/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6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 – </a:t>
            </a:r>
            <a:r>
              <a:rPr lang="it-IT" dirty="0" err="1" smtClean="0"/>
              <a:t>Arial</a:t>
            </a:r>
            <a:r>
              <a:rPr lang="it-IT" dirty="0" smtClean="0"/>
              <a:t> 26pt 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13414" y="1253067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="1" baseline="0">
                <a:solidFill>
                  <a:srgbClr val="7F7F7F"/>
                </a:solidFill>
              </a:defRPr>
            </a:lvl1pPr>
            <a:lvl2pPr>
              <a:defRPr sz="2000" b="1">
                <a:solidFill>
                  <a:srgbClr val="7F7F7F"/>
                </a:solidFill>
              </a:defRPr>
            </a:lvl2pPr>
            <a:lvl3pPr>
              <a:defRPr sz="2000" b="1">
                <a:solidFill>
                  <a:srgbClr val="7F7F7F"/>
                </a:solidFill>
              </a:defRPr>
            </a:lvl3pPr>
            <a:lvl4pPr>
              <a:defRPr sz="2000" b="1">
                <a:solidFill>
                  <a:srgbClr val="7F7F7F"/>
                </a:solidFill>
              </a:defRPr>
            </a:lvl4pPr>
            <a:lvl5pPr>
              <a:defRPr sz="2000" b="1">
                <a:solidFill>
                  <a:srgbClr val="7F7F7F"/>
                </a:solidFill>
              </a:defRPr>
            </a:lvl5pPr>
          </a:lstStyle>
          <a:p>
            <a:pPr lvl="0"/>
            <a:r>
              <a:rPr lang="it-IT" dirty="0" smtClean="0"/>
              <a:t>Titolo di secondo livello 20pt </a:t>
            </a: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413414" y="2017397"/>
            <a:ext cx="8229599" cy="769441"/>
          </a:xfrm>
        </p:spPr>
        <p:txBody>
          <a:bodyPr wrap="square">
            <a:spAutoFit/>
          </a:bodyPr>
          <a:lstStyle>
            <a:lvl1pPr marL="457200" indent="-457200">
              <a:buFont typeface="+mj-lt"/>
              <a:buAutoNum type="arabicPeriod"/>
              <a:defRPr sz="2000" baseline="0"/>
            </a:lvl1pPr>
            <a:lvl2pPr marL="457200" indent="0"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dirty="0" smtClean="0"/>
              <a:t>Corpo del testo 20pt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3414" y="3409088"/>
            <a:ext cx="8229599" cy="929485"/>
          </a:xfrm>
        </p:spPr>
        <p:txBody>
          <a:bodyPr wrap="square">
            <a:spAutoFit/>
          </a:bodyPr>
          <a:lstStyle>
            <a:lvl1pPr>
              <a:defRPr sz="16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Lista 16pt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endParaRPr lang="it-IT" dirty="0" smtClean="0"/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ipusm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5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2495552"/>
            <a:ext cx="8185150" cy="325543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it-IT" dirty="0" smtClean="0"/>
              <a:t>Cliccare sull’icona per inserire la tabella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7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246084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65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olo a sinistra testo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457204" y="273051"/>
            <a:ext cx="3008313" cy="58531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4" y="1127325"/>
            <a:ext cx="3008313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338554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56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immagine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2" y="226977"/>
            <a:ext cx="3008313" cy="5853113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8,57 cm (540px) per 14,29cm (900px)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1072976"/>
            <a:ext cx="5111750" cy="1877437"/>
          </a:xfrm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Titolo 10"/>
          <p:cNvSpPr>
            <a:spLocks noGrp="1"/>
          </p:cNvSpPr>
          <p:nvPr>
            <p:ph type="title" hasCustomPrompt="1"/>
          </p:nvPr>
        </p:nvSpPr>
        <p:spPr>
          <a:xfrm>
            <a:off x="3575050" y="281904"/>
            <a:ext cx="5067964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7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5059564"/>
            <a:ext cx="5486400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260354"/>
          </a:xfrm>
          <a:ln w="254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40"/>
            <a:ext cx="5486400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testo sfondo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20498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it-IT" dirty="0" smtClean="0"/>
              <a:t>Immagine a tutto schermo con box per testo bianco su sfondo scuro</a:t>
            </a:r>
            <a:br>
              <a:rPr lang="it-IT" dirty="0" smtClean="0"/>
            </a:br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66800" y="4360058"/>
            <a:ext cx="7242444" cy="804863"/>
          </a:xfrm>
          <a:solidFill>
            <a:srgbClr val="003A69">
              <a:alpha val="86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 su sfondo scuro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3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 userDrawn="1"/>
        </p:nvSpPr>
        <p:spPr>
          <a:xfrm>
            <a:off x="3087476" y="1538329"/>
            <a:ext cx="3240000" cy="3240000"/>
          </a:xfrm>
          <a:prstGeom prst="ellipse">
            <a:avLst/>
          </a:prstGeom>
          <a:solidFill>
            <a:srgbClr val="0048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3295534"/>
            <a:ext cx="9144000" cy="751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2857328" y="1775802"/>
            <a:ext cx="3700296" cy="1508738"/>
          </a:xfrm>
          <a:ln>
            <a:noFill/>
          </a:ln>
        </p:spPr>
        <p:txBody>
          <a:bodyPr anchor="b" anchorCtr="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Autore e </a:t>
            </a:r>
          </a:p>
          <a:p>
            <a:pPr lvl="0"/>
            <a:r>
              <a:rPr lang="it-IT" dirty="0" smtClean="0"/>
              <a:t>contatti</a:t>
            </a:r>
            <a:endParaRPr lang="it-IT" dirty="0"/>
          </a:p>
        </p:txBody>
      </p:sp>
      <p:pic>
        <p:nvPicPr>
          <p:cNvPr id="3" name="Immagine 2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901"/>
            <a:ext cx="9144000" cy="572030"/>
          </a:xfrm>
          <a:prstGeom prst="rect">
            <a:avLst/>
          </a:prstGeom>
        </p:spPr>
      </p:pic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3414" y="446138"/>
            <a:ext cx="8229600" cy="400110"/>
          </a:xfrm>
          <a:prstGeom prst="rect">
            <a:avLst/>
          </a:prstGeom>
        </p:spPr>
        <p:txBody>
          <a:bodyPr vert="horz" lIns="91440" tIns="0" rIns="91440" bIns="0" rtlCol="0" anchor="ctr" anchorCtr="0">
            <a:spAutoFit/>
          </a:bodyPr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3414" y="1058818"/>
            <a:ext cx="8229600" cy="1877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Picture 4" descr="LOGOENEA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4" y="6366706"/>
            <a:ext cx="1166298" cy="349889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8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3" r:id="rId4"/>
    <p:sldLayoutId id="2147483656" r:id="rId5"/>
    <p:sldLayoutId id="2147483660" r:id="rId6"/>
    <p:sldLayoutId id="2147483657" r:id="rId7"/>
    <p:sldLayoutId id="2147483658" r:id="rId8"/>
    <p:sldLayoutId id="2147483661" r:id="rId9"/>
    <p:sldLayoutId id="2147483663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564786" y="2832848"/>
            <a:ext cx="8238555" cy="1625060"/>
          </a:xfrm>
        </p:spPr>
        <p:txBody>
          <a:bodyPr/>
          <a:lstStyle/>
          <a:p>
            <a:pPr algn="just"/>
            <a:r>
              <a:rPr lang="it-IT" sz="2400" dirty="0"/>
              <a:t>Un video per imparare a conoscere la struttura dell’atomo  e scoprire la presenza delle cariche elettriche attraverso semplici esperimenti. 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514334" y="5149831"/>
            <a:ext cx="8440818" cy="461665"/>
          </a:xfrm>
        </p:spPr>
        <p:txBody>
          <a:bodyPr/>
          <a:lstStyle/>
          <a:p>
            <a:r>
              <a:rPr lang="it-IT" sz="2400" dirty="0" smtClean="0"/>
              <a:t>Valeria Fusco, Lori Gabellieri, Afra Romano</a:t>
            </a:r>
            <a:endParaRPr lang="it-IT" sz="24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1580" y="2228409"/>
            <a:ext cx="8440819" cy="492443"/>
          </a:xfrm>
        </p:spPr>
        <p:txBody>
          <a:bodyPr/>
          <a:lstStyle/>
          <a:p>
            <a:r>
              <a:rPr lang="it-IT" dirty="0" smtClean="0"/>
              <a:t> La materia </a:t>
            </a:r>
            <a:r>
              <a:rPr lang="it-IT" dirty="0"/>
              <a:t>che ci </a:t>
            </a:r>
            <a:r>
              <a:rPr lang="it-IT" dirty="0" smtClean="0"/>
              <a:t>circonda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577105" y="4214796"/>
            <a:ext cx="8440738" cy="769441"/>
          </a:xfrm>
        </p:spPr>
        <p:txBody>
          <a:bodyPr/>
          <a:lstStyle/>
          <a:p>
            <a:r>
              <a:rPr lang="it-IT" dirty="0"/>
              <a:t>Durata: 8 minuti. 	</a:t>
            </a:r>
            <a:r>
              <a:rPr lang="it-IT" dirty="0"/>
              <a:t>Difficoltà: </a:t>
            </a:r>
            <a:r>
              <a:rPr lang="it-IT" dirty="0"/>
              <a:t>facile. Target: </a:t>
            </a:r>
            <a:r>
              <a:rPr lang="it-IT"/>
              <a:t>scuola </a:t>
            </a:r>
            <a:r>
              <a:rPr lang="it-IT" smtClean="0"/>
              <a:t>elementare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233080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TemplateENEA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0" rIns="9144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ModelloTemplateENEAita.potx</Template>
  <TotalTime>996</TotalTime>
  <Words>39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ModelloTemplateENEAita</vt:lpstr>
      <vt:lpstr> La materia che ci circonda</vt:lpstr>
    </vt:vector>
  </TitlesOfParts>
  <Company>ENEA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Serena Lucibello</dc:creator>
  <cp:lastModifiedBy>dipietro</cp:lastModifiedBy>
  <cp:revision>117</cp:revision>
  <cp:lastPrinted>2017-01-17T13:52:56Z</cp:lastPrinted>
  <dcterms:created xsi:type="dcterms:W3CDTF">2017-01-03T12:35:40Z</dcterms:created>
  <dcterms:modified xsi:type="dcterms:W3CDTF">2020-06-01T20:58:49Z</dcterms:modified>
</cp:coreProperties>
</file>